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2" r:id="rId5"/>
    <p:sldId id="257" r:id="rId6"/>
    <p:sldId id="263" r:id="rId7"/>
    <p:sldId id="261" r:id="rId8"/>
    <p:sldId id="260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436C7-B560-45D9-B0B6-03E0B706C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2BE97D-72B7-4629-ADBC-87EA18E6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ED1AB-5AD3-4947-9912-7AE0DB59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AD1A2-F2EB-4F52-8360-216FF2A8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65AB7-16F3-4828-A489-6A38E293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4E543-482D-485B-8B27-9CC96CA4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BA187F-E5CE-4A19-8FFD-23E501D1C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226F81-0A5A-4824-8E7B-4336BB6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2328B-15AA-42D9-A31D-8E359124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633B-4478-4E87-B469-642A8FD2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87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3BA8CC-7209-4230-87EF-FAAF1F68E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085814-ADA5-4A82-B5A0-712E5499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15135E-C512-469E-859F-EEDC63C3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213AEF-D99D-4BD1-984B-87EBB80F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48EF3-8AC5-472D-9AFA-8A2AE26E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87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48515-F6A9-4D1F-877C-FD587304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F32052-48D7-4969-82D1-E86A8D8E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3A3B5-331D-4F14-9347-7C4CB028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2FD48E-1C24-4057-81E7-26CB7225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01127D-9959-4D89-8749-A12E2DF9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6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974D7-2AC2-4910-B064-1E41E77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FB394C-8A61-4746-8438-41483AEC1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AE651E-04F8-4371-8B5C-6F1EDBDC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E8DC8E-ECCC-4743-8A06-1C0B05E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76EAAB-FE9F-4EBF-925B-9ED8CDD0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0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C842-2887-45AF-942B-4C413AB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2588-D337-4CF5-8C83-D081D55AE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08DD33-7C16-4571-A79E-62A68E29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669995-60EB-4ADB-9D17-F8862E72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74E970-ED77-4CFF-B48E-036AFBA2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DFE4B9-4750-4BDF-8222-C9CF0D8F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68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99F7D-E25F-4B19-A344-0DE2BC61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30E401-A5DE-44B5-8127-AD4CD737B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2E8717-60D9-4ACB-A13A-3BE9E6EA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D80065-D6D2-40B0-A743-49A5F9638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3EE305-CEEA-40B4-8897-5A7EA5E99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AC7370-39FA-44EC-B948-4DB54093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F1D451-931B-45DA-BC44-3736D3F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F31507-4A58-4203-9E7E-B3D75989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17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D647B-4C9C-4814-8622-C5C097B1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9E98D9-C4DA-4C87-9A87-5CA56875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F14B4C-5633-4CEA-A741-7B3F4243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64E4C9-51A1-436B-A04F-4A9846EC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36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BE70573-1391-47F8-9899-8C66AE19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7FC812-A201-4FD3-8D7E-26AD5081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D26A11-68B8-441B-9E35-DDB2E18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15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0FB0-6C39-4D45-BB70-08047A19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8DE2A-6856-4055-A4C9-98D7A144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CE19A-A47E-4DC4-ADA8-56BFE49EA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41A2D4-60F3-4275-93E8-CAA3F8F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278227-5C8F-41DA-AC59-81D2872C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DA6E74-3B3A-4921-B9A2-53F0AC5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58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47B2F-A117-4602-9DC8-5E31DB16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8FF311-36AC-49F0-8760-611A40E86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98862D-78B5-4488-859A-288A60A9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6FD207-2218-40CC-A485-2D64A4B1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56D64B-643D-4A7E-948F-8455B7F1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7CA50F-263B-47F9-8062-BF499E5D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60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688F00-14E7-4115-965E-3A00D489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96C4EE-85D4-4016-B43E-D4DDC4214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E877EA-C20C-42FC-A05D-F20B15078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B07D3-8934-4FAC-8108-BCCEA51A1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A750C4-E4AC-46EB-8C0E-8A37831C9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14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972282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Estação de Monitoramento Ambiental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A99ACE-2B50-4362-97A3-4F106B32EBE9}"/>
              </a:ext>
            </a:extLst>
          </p:cNvPr>
          <p:cNvSpPr txBox="1"/>
          <p:nvPr/>
        </p:nvSpPr>
        <p:spPr>
          <a:xfrm>
            <a:off x="541176" y="3948158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Humidade e Temperatura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C2A4D4C9-FA21-4416-90BB-71C37CCE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68" y="566916"/>
            <a:ext cx="5724168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B510808B-71F0-49A7-B5BA-4364DBEA5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11380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Imagem 4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3CB501F2-8CB1-4467-9473-B039219BD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 r="-1" b="16661"/>
          <a:stretch/>
        </p:blipFill>
        <p:spPr>
          <a:xfrm rot="16200000">
            <a:off x="6076949" y="742950"/>
            <a:ext cx="5571066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972282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Componentes Utilizados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B16AF6-A4BD-49B9-9D78-7E9468FC30C9}"/>
              </a:ext>
            </a:extLst>
          </p:cNvPr>
          <p:cNvSpPr txBox="1"/>
          <p:nvPr/>
        </p:nvSpPr>
        <p:spPr>
          <a:xfrm>
            <a:off x="4906368" y="2314943"/>
            <a:ext cx="7017147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Arduino UNO R3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Sensor DHT11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Mic</a:t>
            </a:r>
            <a:r>
              <a:rPr lang="en-US" sz="2000" dirty="0">
                <a:latin typeface="Bahnschrift" panose="020B0502040204020203" pitchFamily="34" charset="0"/>
              </a:rPr>
              <a:t>roservo SG90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Resistor(es)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Jumpers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Protoboard</a:t>
            </a:r>
            <a:endParaRPr lang="en-US" sz="2000" kern="1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8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341989" y="955504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O circuito</a:t>
            </a:r>
            <a:br>
              <a:rPr lang="en-US" sz="66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(desligado)</a:t>
            </a:r>
            <a:endParaRPr lang="en-US" sz="6600" kern="1200" dirty="0">
              <a:solidFill>
                <a:schemeClr val="tx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hatsApp Video 2021-05-23 at 15.45.24">
            <a:hlinkClick r:id="" action="ppaction://media"/>
            <a:extLst>
              <a:ext uri="{FF2B5EF4-FFF2-40B4-BE49-F238E27FC236}">
                <a16:creationId xmlns:a16="http://schemas.microsoft.com/office/drawing/2014/main" id="{BDB735BF-7E7E-400C-9A8F-66AC48340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1383" y="35482"/>
            <a:ext cx="3732869" cy="67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1IOT">
            <a:hlinkClick r:id="" action="ppaction://media"/>
            <a:extLst>
              <a:ext uri="{FF2B5EF4-FFF2-40B4-BE49-F238E27FC236}">
                <a16:creationId xmlns:a16="http://schemas.microsoft.com/office/drawing/2014/main" id="{4B2F47BC-A2D1-419E-BB48-5C1C798A2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8848" y="-83651"/>
            <a:ext cx="3881437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C7726C1-585F-4D35-AF4D-EA9F0D552B62}"/>
              </a:ext>
            </a:extLst>
          </p:cNvPr>
          <p:cNvSpPr txBox="1"/>
          <p:nvPr/>
        </p:nvSpPr>
        <p:spPr>
          <a:xfrm>
            <a:off x="477012" y="491893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Bahnschrift" panose="020B0502040204020203" pitchFamily="34" charset="0"/>
              </a:rPr>
              <a:t>Circuito em funcionamento</a:t>
            </a:r>
          </a:p>
        </p:txBody>
      </p:sp>
    </p:spTree>
    <p:extLst>
      <p:ext uri="{BB962C8B-B14F-4D97-AF65-F5344CB8AC3E}">
        <p14:creationId xmlns:p14="http://schemas.microsoft.com/office/powerpoint/2010/main" val="198927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1651790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Broker MQTT recebendo </a:t>
            </a:r>
            <a:r>
              <a:rPr lang="en-US" sz="4400" dirty="0">
                <a:latin typeface="Bahnschrift" panose="020B0502040204020203" pitchFamily="34" charset="0"/>
                <a:ea typeface="+mj-ea"/>
                <a:cs typeface="+mj-cs"/>
              </a:rPr>
              <a:t>i</a:t>
            </a: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nformações do sensor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6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2E64C3-7D2B-4B32-9DE4-6D30F5964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5857688" cy="5930726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6C29F854-D7C7-47B9-AD22-DBC20358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89" y="1277319"/>
            <a:ext cx="8084999" cy="43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9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2IOT">
            <a:hlinkClick r:id="" action="ppaction://media"/>
            <a:extLst>
              <a:ext uri="{FF2B5EF4-FFF2-40B4-BE49-F238E27FC236}">
                <a16:creationId xmlns:a16="http://schemas.microsoft.com/office/drawing/2014/main" id="{FD4B536D-8BE4-405E-B2F7-5EAAA809D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7370" y="0"/>
            <a:ext cx="388143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854B50-9972-4794-8CC0-4C9EC7D9D122}"/>
              </a:ext>
            </a:extLst>
          </p:cNvPr>
          <p:cNvSpPr txBox="1"/>
          <p:nvPr/>
        </p:nvSpPr>
        <p:spPr>
          <a:xfrm>
            <a:off x="477012" y="491893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Bahnschrift" panose="020B0502040204020203" pitchFamily="34" charset="0"/>
              </a:rPr>
              <a:t>Broker MQTT recebendo informações do Arduino. </a:t>
            </a:r>
          </a:p>
        </p:txBody>
      </p:sp>
    </p:spTree>
    <p:extLst>
      <p:ext uri="{BB962C8B-B14F-4D97-AF65-F5344CB8AC3E}">
        <p14:creationId xmlns:p14="http://schemas.microsoft.com/office/powerpoint/2010/main" val="177316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1027737" y="3078191"/>
            <a:ext cx="4079589" cy="70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OBRIGADO!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7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46</Words>
  <Application>Microsoft Office PowerPoint</Application>
  <PresentationFormat>Widescreen</PresentationFormat>
  <Paragraphs>14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de Almeida Silva</dc:creator>
  <cp:lastModifiedBy>Gustavo de Almeida Silva</cp:lastModifiedBy>
  <cp:revision>4</cp:revision>
  <dcterms:created xsi:type="dcterms:W3CDTF">2021-05-23T19:45:49Z</dcterms:created>
  <dcterms:modified xsi:type="dcterms:W3CDTF">2021-05-23T20:19:49Z</dcterms:modified>
</cp:coreProperties>
</file>